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05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33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2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5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68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7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24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6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7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56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51AD-10BE-484F-BDDA-F56DD8A71B46}" type="datetimeFigureOut">
              <a:rPr lang="cs-CZ" smtClean="0"/>
              <a:t>14. 4. 2021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C886-3F26-4741-AC17-378AC3DC7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5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02624" cy="199390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Hodnotíme distanční výuku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000" b="1" dirty="0" smtClean="0"/>
              <a:t>Žáci II.ZŠ s paní učitelkou hodnotili výsledky své práce během distanční výuky. Někteří si zaslouží velkou pochvalu, jiní mají co napravovat. V každém případě jsme rádi, že se můžeme opět scházet ve škole- první den otevření školy přišli </a:t>
            </a:r>
            <a:br>
              <a:rPr lang="cs-CZ" sz="2000" b="1" dirty="0" smtClean="0"/>
            </a:br>
            <a:r>
              <a:rPr lang="cs-CZ" sz="2000" b="1" dirty="0" smtClean="0"/>
              <a:t>k velké radosti paní učitelky i paní asistentky všichni žáci!</a:t>
            </a:r>
            <a:br>
              <a:rPr lang="cs-CZ" sz="2000" b="1" dirty="0" smtClean="0"/>
            </a:br>
            <a:r>
              <a:rPr lang="cs-CZ" sz="2000" b="1" dirty="0" smtClean="0"/>
              <a:t>                                                         příspěvek připravila: Mgr. Lucie </a:t>
            </a:r>
            <a:r>
              <a:rPr lang="cs-CZ" sz="2000" b="1" dirty="0"/>
              <a:t>H</a:t>
            </a:r>
            <a:r>
              <a:rPr lang="cs-CZ" sz="2000" b="1" dirty="0" smtClean="0"/>
              <a:t>avelková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2852936"/>
            <a:ext cx="8499412" cy="3672407"/>
          </a:xfrm>
          <a:solidFill>
            <a:srgbClr val="00B0F0"/>
          </a:solidFill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911" y="3558141"/>
            <a:ext cx="1728192" cy="23073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39249">
            <a:off x="6152876" y="3760525"/>
            <a:ext cx="2745372" cy="205629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54390">
            <a:off x="394076" y="3702100"/>
            <a:ext cx="2754135" cy="206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17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Hodnotíme distanční výuku Žáci II.ZŠ s paní učitelkou hodnotili výsledky své práce během distanční výuky. Někteří si zaslouží velkou pochvalu, jiní mají co napravovat. V každém případě jsme rádi, že se můžeme opět scházet ve škole- první den otevření školy přišli  k velké radosti paní učitelky i paní asistentky všichni žáci!                                                          příspěvek připravila: Mgr. Lucie Havelková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Hodnotíme distanční výuku</dc:title>
  <dc:creator>Lucka</dc:creator>
  <cp:lastModifiedBy>Lucka</cp:lastModifiedBy>
  <cp:revision>7</cp:revision>
  <dcterms:created xsi:type="dcterms:W3CDTF">2021-04-14T16:13:54Z</dcterms:created>
  <dcterms:modified xsi:type="dcterms:W3CDTF">2021-04-14T16:24:56Z</dcterms:modified>
</cp:coreProperties>
</file>